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5"/>
  </p:notesMasterIdLst>
  <p:handoutMasterIdLst>
    <p:handoutMasterId r:id="rId26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FFD966"/>
    <a:srgbClr val="D9D9D9"/>
    <a:srgbClr val="2E75B6"/>
    <a:srgbClr val="8497B0"/>
    <a:srgbClr val="DEEBF7"/>
    <a:srgbClr val="FFC000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79" autoAdjust="0"/>
  </p:normalViewPr>
  <p:slideViewPr>
    <p:cSldViewPr snapToGrid="0" snapToObjects="1" showGuides="1">
      <p:cViewPr>
        <p:scale>
          <a:sx n="100" d="100"/>
          <a:sy n="100" d="100"/>
        </p:scale>
        <p:origin x="300" y="36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71699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카드에 대한 상세한 정보를 확인할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697860"/>
              </p:ext>
            </p:extLst>
          </p:nvPr>
        </p:nvGraphicFramePr>
        <p:xfrm>
          <a:off x="1472715" y="1245878"/>
          <a:ext cx="924656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56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한 종류의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일관 분해 시스템을 사용할 수 있는 매수 초과하는 카드를 한번에 선택하는 여분 분해와 다수의 카드를 선택하여 분해하는 선택 분해로 구성하여 귀찮게 카드를 일일이 분해하는 상황을 없애기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B20AEEE-8179-4B32-B581-7FB5DD57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766" y="3429000"/>
            <a:ext cx="4267199" cy="20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403006"/>
              </p:ext>
            </p:extLst>
          </p:nvPr>
        </p:nvGraphicFramePr>
        <p:xfrm>
          <a:off x="1546571" y="1726084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4DB4903-0D12-4338-A65A-0820F14CA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6" t="83951" r="60786" b="-646"/>
          <a:stretch/>
        </p:blipFill>
        <p:spPr>
          <a:xfrm>
            <a:off x="6417734" y="1934010"/>
            <a:ext cx="4614325" cy="9406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6984602" y="4412476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59" y="304148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317323" y="488549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041" y="4960671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25796" y="4792193"/>
            <a:ext cx="2958806" cy="29029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984602" y="4398950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301159" y="5204294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84602" y="5198962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755514" y="4393313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69503"/>
              </p:ext>
            </p:extLst>
          </p:nvPr>
        </p:nvGraphicFramePr>
        <p:xfrm>
          <a:off x="695325" y="1261756"/>
          <a:ext cx="5347018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253" y="2762249"/>
            <a:ext cx="1952114" cy="34750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6C1A5BD-E517-4A72-BB6A-98CAEBF0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91" y="1353315"/>
            <a:ext cx="4619735" cy="124028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755515" y="3807862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448" y="4179986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98" y="4615778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686598" y="4615778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1940203" y="4301798"/>
            <a:ext cx="914409" cy="31398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7784F8-9098-48CD-BDDA-B06C5D4B7861}"/>
              </a:ext>
            </a:extLst>
          </p:cNvPr>
          <p:cNvSpPr/>
          <p:nvPr/>
        </p:nvSpPr>
        <p:spPr>
          <a:xfrm>
            <a:off x="4202649" y="5605115"/>
            <a:ext cx="765912" cy="1180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42977F-6832-4E9B-9D93-1320B314A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871" y="5658085"/>
            <a:ext cx="192755" cy="243623"/>
          </a:xfrm>
          <a:prstGeom prst="rect">
            <a:avLst/>
          </a:prstGeom>
          <a:ln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851B5BD-ECCD-43A1-9138-4EFAA8D64949}"/>
              </a:ext>
            </a:extLst>
          </p:cNvPr>
          <p:cNvGrpSpPr/>
          <p:nvPr/>
        </p:nvGrpSpPr>
        <p:grpSpPr>
          <a:xfrm>
            <a:off x="6732139" y="3467190"/>
            <a:ext cx="2233544" cy="1081119"/>
            <a:chOff x="6095999" y="4961935"/>
            <a:chExt cx="2634824" cy="12753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F215E8-85B4-4525-BE4B-0C0C5D6B6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4961935"/>
              <a:ext cx="2634823" cy="126861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CAC76D-AA0D-485C-A295-C7DE72065087}"/>
                </a:ext>
              </a:extLst>
            </p:cNvPr>
            <p:cNvSpPr/>
            <p:nvPr/>
          </p:nvSpPr>
          <p:spPr>
            <a:xfrm>
              <a:off x="6095999" y="4963035"/>
              <a:ext cx="2634823" cy="127425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3B363CA-C1C3-480B-95FB-6B9351953E9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5022626" y="5492704"/>
            <a:ext cx="433719" cy="28719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5456345" y="4837617"/>
            <a:ext cx="2031337" cy="1310174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29" idx="2"/>
          </p:cNvCxnSpPr>
          <p:nvPr/>
        </p:nvCxnSpPr>
        <p:spPr>
          <a:xfrm flipV="1">
            <a:off x="7047711" y="4548309"/>
            <a:ext cx="801200" cy="90181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695326" y="5791293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하기 버튼 클릭</a:t>
            </a:r>
            <a:endParaRPr lang="en-US" altLang="ko-KR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7487682" y="5901708"/>
            <a:ext cx="1348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5E7341-C4CE-470C-AB97-B16AEE3D6F20}"/>
              </a:ext>
            </a:extLst>
          </p:cNvPr>
          <p:cNvSpPr txBox="1"/>
          <p:nvPr/>
        </p:nvSpPr>
        <p:spPr>
          <a:xfrm>
            <a:off x="7770104" y="4563139"/>
            <a:ext cx="124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일괄 분해 결과창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분해 선택창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821798"/>
              </p:ext>
            </p:extLst>
          </p:nvPr>
        </p:nvGraphicFramePr>
        <p:xfrm>
          <a:off x="695325" y="1261756"/>
          <a:ext cx="53470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팝업된다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755515" y="3807862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48" y="4179986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940203" y="4301798"/>
            <a:ext cx="914409" cy="31398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51B5BD-ECCD-43A1-9138-4EFAA8D64949}"/>
              </a:ext>
            </a:extLst>
          </p:cNvPr>
          <p:cNvGrpSpPr/>
          <p:nvPr/>
        </p:nvGrpSpPr>
        <p:grpSpPr>
          <a:xfrm>
            <a:off x="6732139" y="3467190"/>
            <a:ext cx="2233544" cy="1081119"/>
            <a:chOff x="6095999" y="4961935"/>
            <a:chExt cx="2634824" cy="12753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F215E8-85B4-4525-BE4B-0C0C5D6B6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961935"/>
              <a:ext cx="2634823" cy="126861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CAC76D-AA0D-485C-A295-C7DE72065087}"/>
                </a:ext>
              </a:extLst>
            </p:cNvPr>
            <p:cNvSpPr/>
            <p:nvPr/>
          </p:nvSpPr>
          <p:spPr>
            <a:xfrm>
              <a:off x="6095999" y="4963035"/>
              <a:ext cx="2634823" cy="127425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5456345" y="4837617"/>
            <a:ext cx="2031337" cy="1310174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65E7341-C4CE-470C-AB97-B16AEE3D6F20}"/>
              </a:ext>
            </a:extLst>
          </p:cNvPr>
          <p:cNvSpPr txBox="1"/>
          <p:nvPr/>
        </p:nvSpPr>
        <p:spPr>
          <a:xfrm>
            <a:off x="7770104" y="4563139"/>
            <a:ext cx="124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일괄 분해 결과창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8368</TotalTime>
  <Pages>7</Pages>
  <Words>1616</Words>
  <Characters>0</Characters>
  <Application>Microsoft Office PowerPoint</Application>
  <DocSecurity>0</DocSecurity>
  <PresentationFormat>와이드스크린</PresentationFormat>
  <Lines>0</Lines>
  <Paragraphs>195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5709</cp:revision>
  <dcterms:modified xsi:type="dcterms:W3CDTF">2024-11-29T10:50:45Z</dcterms:modified>
  <cp:version>9.103.97.45139</cp:version>
</cp:coreProperties>
</file>